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1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5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5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540B-0CF2-446D-86AF-05DD801D4A1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FD38-B0B2-4101-ACA5-05BFECDB9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4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9779"/>
            <a:ext cx="6858000" cy="503028"/>
          </a:xfrm>
        </p:spPr>
        <p:txBody>
          <a:bodyPr>
            <a:normAutofit/>
          </a:bodyPr>
          <a:lstStyle/>
          <a:p>
            <a:r>
              <a:rPr lang="en-US" sz="2700" dirty="0"/>
              <a:t>SURFACE ROUGHENING EXAMPLE</a:t>
            </a:r>
          </a:p>
        </p:txBody>
      </p:sp>
      <p:pic>
        <p:nvPicPr>
          <p:cNvPr id="4" name="Surface Roughening Examp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912" y="1039091"/>
            <a:ext cx="8587462" cy="4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Tucker</dc:creator>
  <cp:lastModifiedBy>Ashley Tucker</cp:lastModifiedBy>
  <cp:revision>1</cp:revision>
  <dcterms:created xsi:type="dcterms:W3CDTF">2020-08-27T16:34:11Z</dcterms:created>
  <dcterms:modified xsi:type="dcterms:W3CDTF">2020-08-27T16:35:03Z</dcterms:modified>
</cp:coreProperties>
</file>